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56" r:id="rId3"/>
  </p:sldIdLst>
  <p:sldSz cx="12801600" cy="9601200" type="A3"/>
  <p:notesSz cx="6797675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43"/>
    <p:restoredTop sz="94674"/>
  </p:normalViewPr>
  <p:slideViewPr>
    <p:cSldViewPr snapToGrid="0" snapToObjects="1">
      <p:cViewPr varScale="1">
        <p:scale>
          <a:sx n="55" d="100"/>
          <a:sy n="55" d="100"/>
        </p:scale>
        <p:origin x="92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D2CB8-B4AB-C34D-95B3-E57DB71B5FB9}" type="datetimeFigureOut">
              <a:rPr lang="de-DE" smtClean="0"/>
              <a:t>15.04.2020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30901-92B8-584F-B73E-8D30359CC09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6125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D2CB8-B4AB-C34D-95B3-E57DB71B5FB9}" type="datetimeFigureOut">
              <a:rPr lang="de-DE" smtClean="0"/>
              <a:t>15.04.2020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30901-92B8-584F-B73E-8D30359CC09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2295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D2CB8-B4AB-C34D-95B3-E57DB71B5FB9}" type="datetimeFigureOut">
              <a:rPr lang="de-DE" smtClean="0"/>
              <a:t>15.04.2020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30901-92B8-584F-B73E-8D30359CC09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667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D2CB8-B4AB-C34D-95B3-E57DB71B5FB9}" type="datetimeFigureOut">
              <a:rPr lang="de-DE" smtClean="0"/>
              <a:t>15.04.2020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30901-92B8-584F-B73E-8D30359CC09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4982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D2CB8-B4AB-C34D-95B3-E57DB71B5FB9}" type="datetimeFigureOut">
              <a:rPr lang="de-DE" smtClean="0"/>
              <a:t>15.04.2020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30901-92B8-584F-B73E-8D30359CC09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9868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D2CB8-B4AB-C34D-95B3-E57DB71B5FB9}" type="datetimeFigureOut">
              <a:rPr lang="de-DE" smtClean="0"/>
              <a:t>15.04.2020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30901-92B8-584F-B73E-8D30359CC09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842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D2CB8-B4AB-C34D-95B3-E57DB71B5FB9}" type="datetimeFigureOut">
              <a:rPr lang="de-DE" smtClean="0"/>
              <a:t>15.04.2020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30901-92B8-584F-B73E-8D30359CC09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3361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D2CB8-B4AB-C34D-95B3-E57DB71B5FB9}" type="datetimeFigureOut">
              <a:rPr lang="de-DE" smtClean="0"/>
              <a:t>15.04.2020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30901-92B8-584F-B73E-8D30359CC09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5697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D2CB8-B4AB-C34D-95B3-E57DB71B5FB9}" type="datetimeFigureOut">
              <a:rPr lang="de-DE" smtClean="0"/>
              <a:t>15.04.2020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30901-92B8-584F-B73E-8D30359CC09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3329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D2CB8-B4AB-C34D-95B3-E57DB71B5FB9}" type="datetimeFigureOut">
              <a:rPr lang="de-DE" smtClean="0"/>
              <a:t>15.04.2020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30901-92B8-584F-B73E-8D30359CC09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1666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D2CB8-B4AB-C34D-95B3-E57DB71B5FB9}" type="datetimeFigureOut">
              <a:rPr lang="de-DE" smtClean="0"/>
              <a:t>15.04.2020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30901-92B8-584F-B73E-8D30359CC09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2148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1D2CB8-B4AB-C34D-95B3-E57DB71B5FB9}" type="datetimeFigureOut">
              <a:rPr lang="de-DE" smtClean="0"/>
              <a:t>15.04.2020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330901-92B8-584F-B73E-8D30359CC09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0921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hyperlink" Target="http://www.eppenberg-woeschnau.ch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86E7135B-42E3-D443-83AE-BCAEFDB01528}"/>
              </a:ext>
            </a:extLst>
          </p:cNvPr>
          <p:cNvSpPr txBox="1"/>
          <p:nvPr/>
        </p:nvSpPr>
        <p:spPr>
          <a:xfrm>
            <a:off x="2353865" y="304053"/>
            <a:ext cx="103138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800" dirty="0">
                <a:latin typeface="Arial" panose="020B0604020202020204" pitchFamily="34" charset="0"/>
                <a:cs typeface="Arial" panose="020B0604020202020204" pitchFamily="34" charset="0"/>
              </a:rPr>
              <a:t>Einwohnergemeinde </a:t>
            </a:r>
            <a:r>
              <a:rPr lang="de-CH" sz="2800" dirty="0" err="1">
                <a:latin typeface="Arial" panose="020B0604020202020204" pitchFamily="34" charset="0"/>
                <a:cs typeface="Arial" panose="020B0604020202020204" pitchFamily="34" charset="0"/>
              </a:rPr>
              <a:t>Eppenberg-Wöschnau</a:t>
            </a:r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FCA3265-54EE-AC44-9C6F-863ED86F1D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086" y="423974"/>
            <a:ext cx="1470972" cy="1651375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EFBDA05D-71ED-A842-A1C7-246FC75AEFF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348" y="2337591"/>
            <a:ext cx="11522382" cy="7377897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B2BE5849-91B1-B74C-A9AA-176A6D8C09FE}"/>
              </a:ext>
            </a:extLst>
          </p:cNvPr>
          <p:cNvSpPr txBox="1"/>
          <p:nvPr/>
        </p:nvSpPr>
        <p:spPr>
          <a:xfrm>
            <a:off x="772086" y="2075349"/>
            <a:ext cx="10105180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 </a:t>
            </a:r>
          </a:p>
          <a:p>
            <a:r>
              <a:rPr lang="de-CH" sz="2400" dirty="0"/>
              <a:t>Die </a:t>
            </a:r>
            <a:r>
              <a:rPr lang="de-CH" sz="2400" b="1" dirty="0"/>
              <a:t>Gemeindeverwaltung </a:t>
            </a:r>
            <a:r>
              <a:rPr lang="de-CH" sz="2400" b="1" dirty="0" err="1"/>
              <a:t>Eppenberg-Wöschnau</a:t>
            </a:r>
            <a:r>
              <a:rPr lang="de-CH" sz="2400" dirty="0"/>
              <a:t> </a:t>
            </a:r>
          </a:p>
          <a:p>
            <a:r>
              <a:rPr lang="de-CH" sz="2400" dirty="0"/>
              <a:t>zieht während der Bauzeit für etwa 6 Monate in das </a:t>
            </a:r>
          </a:p>
          <a:p>
            <a:r>
              <a:rPr lang="de-CH" sz="2400" b="1" dirty="0"/>
              <a:t>SBB </a:t>
            </a:r>
            <a:r>
              <a:rPr lang="de-CH" sz="2400" b="1" dirty="0" err="1"/>
              <a:t>InfoCenter</a:t>
            </a:r>
            <a:r>
              <a:rPr lang="de-CH" sz="2400" b="1" dirty="0"/>
              <a:t> </a:t>
            </a:r>
            <a:r>
              <a:rPr lang="de-CH" sz="2400" b="1" dirty="0" err="1"/>
              <a:t>Eppenberg</a:t>
            </a:r>
            <a:r>
              <a:rPr lang="de-CH" sz="2400" b="1" dirty="0"/>
              <a:t> nach </a:t>
            </a:r>
            <a:r>
              <a:rPr lang="de-CH" sz="2400" b="1" dirty="0" err="1"/>
              <a:t>Wöschnau</a:t>
            </a:r>
            <a:r>
              <a:rPr lang="de-CH" sz="2400" b="1" dirty="0"/>
              <a:t> </a:t>
            </a:r>
            <a:r>
              <a:rPr lang="de-CH" sz="2400" dirty="0"/>
              <a:t>um.</a:t>
            </a:r>
          </a:p>
          <a:p>
            <a:r>
              <a:rPr lang="de-CH" sz="2400" dirty="0"/>
              <a:t> </a:t>
            </a:r>
          </a:p>
          <a:p>
            <a:r>
              <a:rPr lang="de-CH" sz="2400" dirty="0"/>
              <a:t>Ab </a:t>
            </a:r>
            <a:r>
              <a:rPr lang="de-CH" sz="2400" b="1" dirty="0"/>
              <a:t>Montag, 20. April 2020</a:t>
            </a:r>
            <a:r>
              <a:rPr lang="de-CH" sz="2400" dirty="0"/>
              <a:t> empfangen wir Sie zu den üblichen Öffnungszeiten:</a:t>
            </a:r>
          </a:p>
          <a:p>
            <a:endParaRPr lang="de-CH" sz="2400" dirty="0"/>
          </a:p>
          <a:p>
            <a:r>
              <a:rPr lang="de-CH" sz="2400" dirty="0"/>
              <a:t> Montag- und Donnerstagvormittag zwischen 9.00 – 11.00 Uhr und    </a:t>
            </a:r>
          </a:p>
          <a:p>
            <a:r>
              <a:rPr lang="de-CH" sz="2400" dirty="0"/>
              <a:t> Dienstag zwischen 16.00 – 18.30 Uhr </a:t>
            </a:r>
          </a:p>
          <a:p>
            <a:endParaRPr lang="de-CH" sz="2400" dirty="0"/>
          </a:p>
          <a:p>
            <a:r>
              <a:rPr lang="de-CH" sz="2400" dirty="0"/>
              <a:t>im </a:t>
            </a:r>
            <a:r>
              <a:rPr lang="de-CH" sz="2400" b="1" dirty="0"/>
              <a:t>1. OG des SBB </a:t>
            </a:r>
            <a:r>
              <a:rPr lang="de-CH" sz="2400" b="1" dirty="0" err="1"/>
              <a:t>InfoCenters</a:t>
            </a:r>
            <a:r>
              <a:rPr lang="de-CH" sz="2400" b="1" dirty="0"/>
              <a:t> in </a:t>
            </a:r>
            <a:r>
              <a:rPr lang="de-CH" sz="2400" b="1" dirty="0" err="1"/>
              <a:t>Wöschnau</a:t>
            </a:r>
            <a:r>
              <a:rPr lang="de-CH" sz="2400" b="1" dirty="0"/>
              <a:t> (in den roten Containern). </a:t>
            </a:r>
            <a:r>
              <a:rPr lang="de-CH" sz="2400" dirty="0"/>
              <a:t>Parkplätze sind im Areal vorhanden.</a:t>
            </a:r>
          </a:p>
          <a:p>
            <a:r>
              <a:rPr lang="de-CH" sz="2400" dirty="0"/>
              <a:t> </a:t>
            </a:r>
          </a:p>
          <a:p>
            <a:r>
              <a:rPr lang="de-CH" sz="2400" dirty="0"/>
              <a:t>Telefonisch sind wir wie gewohnt unter 062 849 77 08 erreichbar. Gerne halten wir Sie mit sämtlichen Informationen auf der Homepage: </a:t>
            </a:r>
            <a:r>
              <a:rPr lang="de-CH" sz="2400" u="sng" dirty="0"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www.eppenberg-woeschnau.ch</a:t>
            </a:r>
            <a:r>
              <a:rPr lang="de-CH" sz="2400" dirty="0"/>
              <a:t> auf dem Laufenden. </a:t>
            </a:r>
          </a:p>
          <a:p>
            <a:r>
              <a:rPr lang="de-CH" sz="2400" b="1" dirty="0"/>
              <a:t> </a:t>
            </a:r>
            <a:endParaRPr lang="de-CH" sz="2400" dirty="0"/>
          </a:p>
          <a:p>
            <a:r>
              <a:rPr lang="de-CH" sz="2400" b="1" dirty="0"/>
              <a:t>Verwaltung und Gemeinderat</a:t>
            </a:r>
            <a:endParaRPr lang="de-CH" sz="2400" dirty="0"/>
          </a:p>
          <a:p>
            <a:r>
              <a:rPr lang="de-CH" sz="2400" b="1" dirty="0"/>
              <a:t>EPPENBERG-WÖSCHNAU</a:t>
            </a:r>
            <a:endParaRPr lang="de-CH" sz="2400" dirty="0"/>
          </a:p>
          <a:p>
            <a:r>
              <a:rPr lang="de-DE" dirty="0"/>
              <a:t> </a:t>
            </a:r>
            <a:endParaRPr lang="de-CH" dirty="0"/>
          </a:p>
          <a:p>
            <a:r>
              <a:rPr lang="de-DE" dirty="0"/>
              <a:t> </a:t>
            </a:r>
            <a:endParaRPr lang="de-CH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5E309539-AEB4-5B45-8C9B-1869634C5B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4862">
            <a:off x="7206292" y="1091749"/>
            <a:ext cx="5448230" cy="1692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69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86E7135B-42E3-D443-83AE-BCAEFDB01528}"/>
              </a:ext>
            </a:extLst>
          </p:cNvPr>
          <p:cNvSpPr txBox="1"/>
          <p:nvPr/>
        </p:nvSpPr>
        <p:spPr>
          <a:xfrm>
            <a:off x="2353865" y="304053"/>
            <a:ext cx="103138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800" dirty="0">
                <a:latin typeface="Arial" panose="020B0604020202020204" pitchFamily="34" charset="0"/>
                <a:cs typeface="Arial" panose="020B0604020202020204" pitchFamily="34" charset="0"/>
              </a:rPr>
              <a:t>Einwohnergemeinde </a:t>
            </a:r>
            <a:r>
              <a:rPr lang="de-CH" sz="2800" dirty="0" err="1">
                <a:latin typeface="Arial" panose="020B0604020202020204" pitchFamily="34" charset="0"/>
                <a:cs typeface="Arial" panose="020B0604020202020204" pitchFamily="34" charset="0"/>
              </a:rPr>
              <a:t>Eppenberg-Wöschnau</a:t>
            </a:r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FCA3265-54EE-AC44-9C6F-863ED86F1D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086" y="423974"/>
            <a:ext cx="1470972" cy="1651375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9ABE0E01-18B2-F945-8DB9-7BA495A2DB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006" y="2531464"/>
            <a:ext cx="8795645" cy="5700153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A24B8982-1AAE-8848-9DB9-BEE5A6374301}"/>
              </a:ext>
            </a:extLst>
          </p:cNvPr>
          <p:cNvSpPr txBox="1"/>
          <p:nvPr/>
        </p:nvSpPr>
        <p:spPr>
          <a:xfrm>
            <a:off x="2349857" y="1752183"/>
            <a:ext cx="89949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000" dirty="0"/>
              <a:t>Situationsplan SBB </a:t>
            </a:r>
            <a:r>
              <a:rPr lang="de-DE" sz="2000" dirty="0" err="1"/>
              <a:t>InfoCenter</a:t>
            </a:r>
            <a:r>
              <a:rPr lang="de-DE" sz="2000" dirty="0"/>
              <a:t> im Ortsteil </a:t>
            </a:r>
            <a:r>
              <a:rPr lang="de-DE" sz="2000" dirty="0" err="1"/>
              <a:t>Wöschnau</a:t>
            </a:r>
            <a:endParaRPr lang="de-DE" sz="2000" dirty="0"/>
          </a:p>
          <a:p>
            <a:pPr algn="ctr"/>
            <a:r>
              <a:rPr lang="de-DE" sz="2000" dirty="0"/>
              <a:t>Gemeindeverwaltung vorübergehend ab 20.4.2020 im 1. Stock (siehe Beschilderung</a:t>
            </a:r>
            <a:r>
              <a:rPr lang="de-DE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649772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133</Words>
  <Application>Microsoft Office PowerPoint</Application>
  <PresentationFormat>A3-Papier (297 x 420 mm)</PresentationFormat>
  <Paragraphs>22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Microsoft Office-Benutzer</dc:creator>
  <cp:lastModifiedBy>Imbimbo Karin</cp:lastModifiedBy>
  <cp:revision>21</cp:revision>
  <cp:lastPrinted>2020-04-14T19:25:46Z</cp:lastPrinted>
  <dcterms:created xsi:type="dcterms:W3CDTF">2018-02-05T16:32:15Z</dcterms:created>
  <dcterms:modified xsi:type="dcterms:W3CDTF">2020-04-15T06:59:59Z</dcterms:modified>
</cp:coreProperties>
</file>